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5143500" type="screen16x9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730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685800" y="897565"/>
            <a:ext cx="7772400" cy="1102519"/>
          </a:xfrm>
        </p:spPr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371600" y="2214395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/>
              <a:t>Muokkaa alaotsikon perustyyliä napsautt.</a:t>
            </a:r>
          </a:p>
        </p:txBody>
      </p:sp>
    </p:spTree>
    <p:extLst>
      <p:ext uri="{BB962C8B-B14F-4D97-AF65-F5344CB8AC3E}">
        <p14:creationId xmlns:p14="http://schemas.microsoft.com/office/powerpoint/2010/main" val="2795791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</p:spTree>
    <p:extLst>
      <p:ext uri="{BB962C8B-B14F-4D97-AF65-F5344CB8AC3E}">
        <p14:creationId xmlns:p14="http://schemas.microsoft.com/office/powerpoint/2010/main" val="1575976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</p:spTree>
    <p:extLst>
      <p:ext uri="{BB962C8B-B14F-4D97-AF65-F5344CB8AC3E}">
        <p14:creationId xmlns:p14="http://schemas.microsoft.com/office/powerpoint/2010/main" val="1339797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umnst777 BlkCn B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60385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29124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0</Words>
  <Application>Microsoft Office PowerPoint</Application>
  <PresentationFormat>Näytössä katseltava esitys (16:9)</PresentationFormat>
  <Paragraphs>0</Paragraphs>
  <Slides>2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2</vt:i4>
      </vt:variant>
    </vt:vector>
  </HeadingPairs>
  <TitlesOfParts>
    <vt:vector size="6" baseType="lpstr">
      <vt:lpstr>Arial</vt:lpstr>
      <vt:lpstr>Humnst777 BlkCn BT</vt:lpstr>
      <vt:lpstr>Humnst777 BT</vt:lpstr>
      <vt:lpstr>Office-teema</vt:lpstr>
      <vt:lpstr>PowerPoint-esitys</vt:lpstr>
      <vt:lpstr>PowerPoint-esitys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Mainostoimisto Luode</dc:creator>
  <cp:lastModifiedBy>Juvonen Hannu</cp:lastModifiedBy>
  <cp:revision>12</cp:revision>
  <dcterms:created xsi:type="dcterms:W3CDTF">2012-11-28T12:34:49Z</dcterms:created>
  <dcterms:modified xsi:type="dcterms:W3CDTF">2017-10-31T07:36:38Z</dcterms:modified>
</cp:coreProperties>
</file>