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fi-FI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1474" y="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Otsikko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ctrTitle"/>
          </p:nvPr>
        </p:nvSpPr>
        <p:spPr>
          <a:xfrm>
            <a:off x="685800" y="1196753"/>
            <a:ext cx="7772400" cy="1470025"/>
          </a:xfrm>
        </p:spPr>
        <p:txBody>
          <a:bodyPr/>
          <a:lstStyle/>
          <a:p>
            <a:r>
              <a:rPr lang="fi-FI"/>
              <a:t>Muokkaa perustyyl. napsautt.</a:t>
            </a:r>
          </a:p>
        </p:txBody>
      </p:sp>
      <p:sp>
        <p:nvSpPr>
          <p:cNvPr id="3" name="Alaotsikko 2"/>
          <p:cNvSpPr>
            <a:spLocks noGrp="1"/>
          </p:cNvSpPr>
          <p:nvPr>
            <p:ph type="subTitle" idx="1"/>
          </p:nvPr>
        </p:nvSpPr>
        <p:spPr>
          <a:xfrm>
            <a:off x="1371600" y="2952527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i-FI"/>
              <a:t>Muokkaa alaotsikon perustyyliä napsautt.</a:t>
            </a:r>
          </a:p>
        </p:txBody>
      </p:sp>
    </p:spTree>
    <p:extLst>
      <p:ext uri="{BB962C8B-B14F-4D97-AF65-F5344CB8AC3E}">
        <p14:creationId xmlns:p14="http://schemas.microsoft.com/office/powerpoint/2010/main" val="27957911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Otsikko ja sisält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/>
              <a:t>Muokkaa perustyyl. napsautt.</a:t>
            </a:r>
          </a:p>
        </p:txBody>
      </p:sp>
      <p:sp>
        <p:nvSpPr>
          <p:cNvPr id="3" name="Sisällön paikkamerkk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</p:spTree>
    <p:extLst>
      <p:ext uri="{BB962C8B-B14F-4D97-AF65-F5344CB8AC3E}">
        <p14:creationId xmlns:p14="http://schemas.microsoft.com/office/powerpoint/2010/main" val="15759762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on paikkamerkki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i-FI" dirty="0"/>
              <a:t>Muokkaa </a:t>
            </a:r>
            <a:r>
              <a:rPr lang="fi-FI" dirty="0" err="1"/>
              <a:t>perustyyl</a:t>
            </a:r>
            <a:r>
              <a:rPr lang="fi-FI" dirty="0"/>
              <a:t>. </a:t>
            </a:r>
            <a:r>
              <a:rPr lang="fi-FI" dirty="0" err="1"/>
              <a:t>napsautt</a:t>
            </a:r>
            <a:r>
              <a:rPr lang="fi-FI" dirty="0"/>
              <a:t>.</a:t>
            </a:r>
          </a:p>
        </p:txBody>
      </p:sp>
      <p:sp>
        <p:nvSpPr>
          <p:cNvPr id="3" name="Tekstin paikkamerkki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i-FI" dirty="0"/>
              <a:t>Muokkaa tekstin perustyylejä napsauttamalla</a:t>
            </a:r>
          </a:p>
          <a:p>
            <a:pPr lvl="1"/>
            <a:r>
              <a:rPr lang="fi-FI" dirty="0"/>
              <a:t>toinen taso</a:t>
            </a:r>
          </a:p>
          <a:p>
            <a:pPr lvl="2"/>
            <a:r>
              <a:rPr lang="fi-FI" dirty="0"/>
              <a:t>kolmas taso</a:t>
            </a:r>
          </a:p>
          <a:p>
            <a:pPr lvl="3"/>
            <a:r>
              <a:rPr lang="fi-FI" dirty="0"/>
              <a:t>neljäs taso</a:t>
            </a:r>
          </a:p>
          <a:p>
            <a:pPr lvl="4"/>
            <a:r>
              <a:rPr lang="fi-FI" dirty="0"/>
              <a:t>viides taso</a:t>
            </a:r>
          </a:p>
        </p:txBody>
      </p:sp>
    </p:spTree>
    <p:extLst>
      <p:ext uri="{BB962C8B-B14F-4D97-AF65-F5344CB8AC3E}">
        <p14:creationId xmlns:p14="http://schemas.microsoft.com/office/powerpoint/2010/main" val="1339797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Humnst777 BlkCn BT" pitchFamily="34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Humnst777 BT" pitchFamily="34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Humnst777 BT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Humnst777 BT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Humnst777 BT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Humnst777 BT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i-F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3" name="Alaotsikk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1603850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Sisällön paikkamerkk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4291247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0</Words>
  <Application>Microsoft Office PowerPoint</Application>
  <PresentationFormat>Näytössä katseltava diaesitys (4:3)</PresentationFormat>
  <Paragraphs>0</Paragraphs>
  <Slides>2</Slides>
  <Notes>0</Notes>
  <HiddenSlides>0</HiddenSlides>
  <MMClips>0</MMClips>
  <ScaleCrop>false</ScaleCrop>
  <HeadingPairs>
    <vt:vector size="6" baseType="variant">
      <vt:variant>
        <vt:lpstr>Käytetyt fontit</vt:lpstr>
      </vt:variant>
      <vt:variant>
        <vt:i4>3</vt:i4>
      </vt:variant>
      <vt:variant>
        <vt:lpstr>Teema</vt:lpstr>
      </vt:variant>
      <vt:variant>
        <vt:i4>1</vt:i4>
      </vt:variant>
      <vt:variant>
        <vt:lpstr>Dian otsikot</vt:lpstr>
      </vt:variant>
      <vt:variant>
        <vt:i4>2</vt:i4>
      </vt:variant>
    </vt:vector>
  </HeadingPairs>
  <TitlesOfParts>
    <vt:vector size="6" baseType="lpstr">
      <vt:lpstr>Arial</vt:lpstr>
      <vt:lpstr>Humnst777 BlkCn BT</vt:lpstr>
      <vt:lpstr>Humnst777 BT</vt:lpstr>
      <vt:lpstr>Office-teema</vt:lpstr>
      <vt:lpstr>PowerPoint-esitys</vt:lpstr>
      <vt:lpstr>PowerPoint-esitys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PowerPoint-esitys</dc:title>
  <dc:creator>Mainostoimisto Luode</dc:creator>
  <cp:lastModifiedBy>Juvonen Hannu</cp:lastModifiedBy>
  <cp:revision>11</cp:revision>
  <dcterms:created xsi:type="dcterms:W3CDTF">2012-11-28T12:34:49Z</dcterms:created>
  <dcterms:modified xsi:type="dcterms:W3CDTF">2017-10-31T07:37:49Z</dcterms:modified>
</cp:coreProperties>
</file>